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57" autoAdjust="0"/>
    <p:restoredTop sz="86409" autoAdjust="0"/>
  </p:normalViewPr>
  <p:slideViewPr>
    <p:cSldViewPr>
      <p:cViewPr varScale="1">
        <p:scale>
          <a:sx n="106" d="100"/>
          <a:sy n="106" d="100"/>
        </p:scale>
        <p:origin x="-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336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A5FF-9ED7-4C3D-9B97-770451095F86}" type="datetimeFigureOut">
              <a:rPr lang="cs-CZ" smtClean="0"/>
              <a:pPr/>
              <a:t>2011-06-06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B40-5372-4A6F-AC01-CC1D8E501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A5FF-9ED7-4C3D-9B97-770451095F86}" type="datetimeFigureOut">
              <a:rPr lang="cs-CZ" smtClean="0"/>
              <a:pPr/>
              <a:t>2011-06-06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B40-5372-4A6F-AC01-CC1D8E501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A5FF-9ED7-4C3D-9B97-770451095F86}" type="datetimeFigureOut">
              <a:rPr lang="cs-CZ" smtClean="0"/>
              <a:pPr/>
              <a:t>2011-06-06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B40-5372-4A6F-AC01-CC1D8E501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A5FF-9ED7-4C3D-9B97-770451095F86}" type="datetimeFigureOut">
              <a:rPr lang="cs-CZ" smtClean="0"/>
              <a:pPr/>
              <a:t>2011-06-06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B40-5372-4A6F-AC01-CC1D8E501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A5FF-9ED7-4C3D-9B97-770451095F86}" type="datetimeFigureOut">
              <a:rPr lang="cs-CZ" smtClean="0"/>
              <a:pPr/>
              <a:t>2011-06-06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B40-5372-4A6F-AC01-CC1D8E501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A5FF-9ED7-4C3D-9B97-770451095F86}" type="datetimeFigureOut">
              <a:rPr lang="cs-CZ" smtClean="0"/>
              <a:pPr/>
              <a:t>2011-06-06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B40-5372-4A6F-AC01-CC1D8E501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A5FF-9ED7-4C3D-9B97-770451095F86}" type="datetimeFigureOut">
              <a:rPr lang="cs-CZ" smtClean="0"/>
              <a:pPr/>
              <a:t>2011-06-06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B40-5372-4A6F-AC01-CC1D8E501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A5FF-9ED7-4C3D-9B97-770451095F86}" type="datetimeFigureOut">
              <a:rPr lang="cs-CZ" smtClean="0"/>
              <a:pPr/>
              <a:t>2011-06-06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B40-5372-4A6F-AC01-CC1D8E501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A5FF-9ED7-4C3D-9B97-770451095F86}" type="datetimeFigureOut">
              <a:rPr lang="cs-CZ" smtClean="0"/>
              <a:pPr/>
              <a:t>2011-06-06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B40-5372-4A6F-AC01-CC1D8E501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A5FF-9ED7-4C3D-9B97-770451095F86}" type="datetimeFigureOut">
              <a:rPr lang="cs-CZ" smtClean="0"/>
              <a:pPr/>
              <a:t>2011-06-06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B40-5372-4A6F-AC01-CC1D8E501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A5FF-9ED7-4C3D-9B97-770451095F86}" type="datetimeFigureOut">
              <a:rPr lang="cs-CZ" smtClean="0"/>
              <a:pPr/>
              <a:t>2011-06-06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7B40-5372-4A6F-AC01-CC1D8E501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A5FF-9ED7-4C3D-9B97-770451095F86}" type="datetimeFigureOut">
              <a:rPr lang="cs-CZ" smtClean="0"/>
              <a:pPr/>
              <a:t>2011-06-06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7B40-5372-4A6F-AC01-CC1D8E501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iesec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3829064"/>
          </a:xfrm>
        </p:spPr>
        <p:txBody>
          <a:bodyPr/>
          <a:lstStyle/>
          <a:p>
            <a:r>
              <a:rPr lang="cs-CZ" dirty="0" smtClean="0"/>
              <a:t>Organizace AIESEC</a:t>
            </a:r>
          </a:p>
          <a:p>
            <a:r>
              <a:rPr lang="cs-CZ" dirty="0" smtClean="0"/>
              <a:t>Projekt EDISON</a:t>
            </a:r>
          </a:p>
          <a:p>
            <a:r>
              <a:rPr lang="cs-CZ" dirty="0" smtClean="0"/>
              <a:t>Zahraniční studenti</a:t>
            </a:r>
          </a:p>
          <a:p>
            <a:r>
              <a:rPr lang="cs-CZ" dirty="0" smtClean="0"/>
              <a:t>Program</a:t>
            </a:r>
          </a:p>
          <a:p>
            <a:r>
              <a:rPr lang="cs-CZ" dirty="0" smtClean="0"/>
              <a:t>Názory našich studentů</a:t>
            </a:r>
          </a:p>
          <a:p>
            <a:r>
              <a:rPr lang="cs-CZ" dirty="0" smtClean="0"/>
              <a:t>Odkazy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Evgeniy Kapustin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4071966"/>
          </a:xfrm>
        </p:spPr>
        <p:txBody>
          <a:bodyPr>
            <a:normAutofit/>
          </a:bodyPr>
          <a:lstStyle/>
          <a:p>
            <a:r>
              <a:rPr lang="cs-CZ" dirty="0" smtClean="0"/>
              <a:t>22 let</a:t>
            </a:r>
          </a:p>
          <a:p>
            <a:r>
              <a:rPr lang="cs-CZ" dirty="0" smtClean="0"/>
              <a:t>Země: Rusko</a:t>
            </a:r>
          </a:p>
          <a:p>
            <a:r>
              <a:rPr lang="cs-CZ" dirty="0" smtClean="0"/>
              <a:t>Město: Kaliningrad</a:t>
            </a:r>
          </a:p>
          <a:p>
            <a:r>
              <a:rPr lang="cs-CZ" dirty="0" smtClean="0"/>
              <a:t>Hostitelská rodina:</a:t>
            </a:r>
          </a:p>
          <a:p>
            <a:pPr lvl="1"/>
            <a:r>
              <a:rPr lang="cs-CZ" dirty="0" smtClean="0"/>
              <a:t>Denisa Ondráčková (sexta)</a:t>
            </a:r>
          </a:p>
          <a:p>
            <a:r>
              <a:rPr lang="cs-CZ" dirty="0" smtClean="0"/>
              <a:t>Oblíbený sport: tenis, ping pong</a:t>
            </a:r>
          </a:p>
        </p:txBody>
      </p:sp>
      <p:pic>
        <p:nvPicPr>
          <p:cNvPr id="6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1857364"/>
            <a:ext cx="2088232" cy="27822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4071966"/>
          </a:xfrm>
        </p:spPr>
        <p:txBody>
          <a:bodyPr>
            <a:normAutofit/>
          </a:bodyPr>
          <a:lstStyle/>
          <a:p>
            <a:r>
              <a:rPr lang="cs-CZ" dirty="0" smtClean="0"/>
              <a:t>Pondělí </a:t>
            </a:r>
          </a:p>
          <a:p>
            <a:pPr lvl="1"/>
            <a:r>
              <a:rPr lang="cs-CZ" dirty="0" smtClean="0"/>
              <a:t>Opening ceremony</a:t>
            </a:r>
          </a:p>
          <a:p>
            <a:pPr lvl="1"/>
            <a:r>
              <a:rPr lang="cs-CZ" dirty="0" smtClean="0"/>
              <a:t>Představení projektu a studentů</a:t>
            </a:r>
          </a:p>
          <a:p>
            <a:pPr lvl="1"/>
            <a:r>
              <a:rPr lang="cs-CZ" dirty="0" smtClean="0"/>
              <a:t>Návštěva Šlapanic a galerie Vaňkovky</a:t>
            </a:r>
          </a:p>
          <a:p>
            <a:r>
              <a:rPr lang="cs-CZ" dirty="0" smtClean="0"/>
              <a:t>Úterý</a:t>
            </a:r>
          </a:p>
          <a:p>
            <a:pPr lvl="1"/>
            <a:r>
              <a:rPr lang="cs-CZ" dirty="0" smtClean="0"/>
              <a:t>Prohlídka centra Brna</a:t>
            </a:r>
          </a:p>
          <a:p>
            <a:pPr lvl="2"/>
            <a:r>
              <a:rPr lang="cs-CZ" dirty="0" smtClean="0"/>
              <a:t>Denisovy sady, Petrov,...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571868" y="1714488"/>
            <a:ext cx="485778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+mj-lt"/>
                <a:ea typeface="+mj-ea"/>
                <a:cs typeface="+mj-cs"/>
              </a:rPr>
              <a:t>4.4. – 8.4. 2011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407196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Středa</a:t>
            </a:r>
          </a:p>
          <a:p>
            <a:pPr lvl="1"/>
            <a:r>
              <a:rPr lang="cs-CZ" dirty="0" smtClean="0"/>
              <a:t>Podrobnější prohlídka Brna</a:t>
            </a:r>
          </a:p>
          <a:p>
            <a:pPr lvl="1"/>
            <a:r>
              <a:rPr lang="cs-CZ" dirty="0" smtClean="0"/>
              <a:t>Návštěva malebné hospůdky The Pub</a:t>
            </a:r>
          </a:p>
          <a:p>
            <a:r>
              <a:rPr lang="cs-CZ" dirty="0" smtClean="0"/>
              <a:t>Čtvrtek</a:t>
            </a:r>
          </a:p>
          <a:p>
            <a:pPr lvl="1"/>
            <a:r>
              <a:rPr lang="cs-CZ" dirty="0" smtClean="0"/>
              <a:t>Návštěva hradu Špilberk, vyhlídka na Brno</a:t>
            </a:r>
          </a:p>
          <a:p>
            <a:r>
              <a:rPr lang="cs-CZ" dirty="0" smtClean="0"/>
              <a:t>Pátek </a:t>
            </a:r>
          </a:p>
          <a:p>
            <a:pPr lvl="1"/>
            <a:r>
              <a:rPr lang="cs-CZ" dirty="0" smtClean="0"/>
              <a:t>Dopolední blok se zahraničními studenty (tanec, vzájemné poznávání kultur)</a:t>
            </a:r>
          </a:p>
          <a:p>
            <a:pPr lvl="1"/>
            <a:r>
              <a:rPr lang="cs-CZ" dirty="0" smtClean="0"/>
              <a:t>Závěrečné loučení</a:t>
            </a:r>
          </a:p>
          <a:p>
            <a:pPr lvl="1">
              <a:buNone/>
            </a:pPr>
            <a:endParaRPr lang="cs-CZ" dirty="0" smtClean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571868" y="1714488"/>
            <a:ext cx="485778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+mj-lt"/>
                <a:ea typeface="+mj-ea"/>
                <a:cs typeface="+mj-cs"/>
              </a:rPr>
              <a:t>4.4. – 8.4. 2011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Názory septimy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4071966"/>
          </a:xfrm>
        </p:spPr>
        <p:txBody>
          <a:bodyPr>
            <a:normAutofit/>
          </a:bodyPr>
          <a:lstStyle/>
          <a:p>
            <a:r>
              <a:rPr lang="cs-CZ" dirty="0" smtClean="0"/>
              <a:t>„ Celkově jsem si týden velmi užila a další takovou návštěvu bych jistě uvítala.“</a:t>
            </a:r>
          </a:p>
          <a:p>
            <a:r>
              <a:rPr lang="cs-CZ" dirty="0" smtClean="0"/>
              <a:t>„Shrnutí týdne se zahraničními studenty by se dalo vyjádřit snad jen pár slovy a to – naprosto ohromné!“</a:t>
            </a:r>
          </a:p>
          <a:p>
            <a:r>
              <a:rPr lang="cs-CZ" dirty="0" smtClean="0"/>
              <a:t>„Týden se zahraničními studenty byl skvělou změnou.“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Názory septimy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4071966"/>
          </a:xfrm>
        </p:spPr>
        <p:txBody>
          <a:bodyPr>
            <a:normAutofit/>
          </a:bodyPr>
          <a:lstStyle/>
          <a:p>
            <a:r>
              <a:rPr lang="cs-CZ" dirty="0" smtClean="0"/>
              <a:t>„Naučila jsem se mnoho nového, poznala jsem jiné kultury a hlavně jsem poznala nové přátele.“</a:t>
            </a:r>
          </a:p>
          <a:p>
            <a:r>
              <a:rPr lang="cs-CZ" dirty="0" smtClean="0"/>
              <a:t>„Shledávám tento projekt za velmi zdařilý a budu na něj vzpomínat jen v dobrém.“</a:t>
            </a:r>
          </a:p>
          <a:p>
            <a:r>
              <a:rPr lang="cs-CZ" dirty="0" smtClean="0"/>
              <a:t>„Proti projektu nic nemám a kdyby se opakoval, tak by mi to nevadilo.“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1285860"/>
            <a:ext cx="5929354" cy="44470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4071966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http://aiesec.cz/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Organizace AIESEC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3829064"/>
          </a:xfrm>
        </p:spPr>
        <p:txBody>
          <a:bodyPr/>
          <a:lstStyle/>
          <a:p>
            <a:r>
              <a:rPr lang="cs-CZ" dirty="0" smtClean="0"/>
              <a:t>Mezinárodní studentská organizace</a:t>
            </a:r>
          </a:p>
          <a:p>
            <a:r>
              <a:rPr lang="cs-CZ" dirty="0" smtClean="0"/>
              <a:t>Založena roku 1948</a:t>
            </a:r>
          </a:p>
          <a:p>
            <a:r>
              <a:rPr lang="cs-CZ" dirty="0" smtClean="0"/>
              <a:t>50 000 členů</a:t>
            </a:r>
          </a:p>
          <a:p>
            <a:r>
              <a:rPr lang="cs-CZ" dirty="0" smtClean="0"/>
              <a:t>107 zemí světa</a:t>
            </a:r>
          </a:p>
          <a:p>
            <a:r>
              <a:rPr lang="cs-CZ" dirty="0" smtClean="0"/>
              <a:t>1 700 univerzit</a:t>
            </a:r>
          </a:p>
          <a:p>
            <a:r>
              <a:rPr lang="cs-CZ" dirty="0" smtClean="0"/>
              <a:t>V ČR má 300 členů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Projekt EDISON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3829064"/>
          </a:xfrm>
        </p:spPr>
        <p:txBody>
          <a:bodyPr/>
          <a:lstStyle/>
          <a:p>
            <a:r>
              <a:rPr lang="cs-CZ" dirty="0" smtClean="0"/>
              <a:t>Podpora mezikulturního vzdělání</a:t>
            </a:r>
          </a:p>
          <a:p>
            <a:r>
              <a:rPr lang="cs-CZ" dirty="0" smtClean="0"/>
              <a:t>Možnost komunikace v cizích jazycích</a:t>
            </a:r>
          </a:p>
          <a:p>
            <a:r>
              <a:rPr lang="cs-CZ" dirty="0" smtClean="0"/>
              <a:t>Navázání nových přátelství</a:t>
            </a:r>
          </a:p>
          <a:p>
            <a:r>
              <a:rPr lang="cs-CZ" dirty="0" smtClean="0"/>
              <a:t>Propagace školy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357686" y="1643050"/>
            <a:ext cx="385765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>
                <a:latin typeface="+mj-lt"/>
                <a:ea typeface="+mj-ea"/>
                <a:cs typeface="+mj-cs"/>
              </a:rPr>
              <a:t>p</a:t>
            </a:r>
            <a:r>
              <a:rPr lang="cs-CZ" sz="4400" dirty="0" smtClean="0">
                <a:latin typeface="+mj-lt"/>
                <a:ea typeface="+mj-ea"/>
                <a:cs typeface="+mj-cs"/>
              </a:rPr>
              <a:t>řínos pro studenty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Projekt EDISON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3829064"/>
          </a:xfrm>
        </p:spPr>
        <p:txBody>
          <a:bodyPr/>
          <a:lstStyle/>
          <a:p>
            <a:r>
              <a:rPr lang="cs-CZ" dirty="0" smtClean="0"/>
              <a:t>5 zahraničních studentů</a:t>
            </a:r>
          </a:p>
          <a:p>
            <a:r>
              <a:rPr lang="cs-CZ" dirty="0" smtClean="0"/>
              <a:t>Představení jejich zemí</a:t>
            </a:r>
          </a:p>
          <a:p>
            <a:r>
              <a:rPr lang="cs-CZ" dirty="0" smtClean="0"/>
              <a:t>Srovnání zemí s ČR</a:t>
            </a:r>
          </a:p>
          <a:p>
            <a:r>
              <a:rPr lang="cs-CZ" dirty="0" smtClean="0"/>
              <a:t>Výuka v angličtině</a:t>
            </a:r>
          </a:p>
          <a:p>
            <a:r>
              <a:rPr lang="cs-CZ" dirty="0" smtClean="0"/>
              <a:t>1 škola = 1 týden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357686" y="1643050"/>
            <a:ext cx="385765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průběh</a:t>
            </a:r>
            <a:r>
              <a:rPr kumimoji="0" lang="cs-CZ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projektu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Studenti</a:t>
            </a:r>
            <a:endParaRPr lang="cs-CZ" dirty="0"/>
          </a:p>
        </p:txBody>
      </p:sp>
      <p:pic>
        <p:nvPicPr>
          <p:cNvPr id="7" name="Obrázek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2000240"/>
            <a:ext cx="5189560" cy="3892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Jelena Kokić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4071966"/>
          </a:xfrm>
        </p:spPr>
        <p:txBody>
          <a:bodyPr>
            <a:normAutofit/>
          </a:bodyPr>
          <a:lstStyle/>
          <a:p>
            <a:r>
              <a:rPr lang="cs-CZ" dirty="0" smtClean="0"/>
              <a:t>24 let</a:t>
            </a:r>
          </a:p>
          <a:p>
            <a:r>
              <a:rPr lang="cs-CZ" dirty="0" smtClean="0"/>
              <a:t>Země: Chorvatsko</a:t>
            </a:r>
          </a:p>
          <a:p>
            <a:r>
              <a:rPr lang="cs-CZ" dirty="0" smtClean="0"/>
              <a:t>Město: Záhřeb</a:t>
            </a:r>
          </a:p>
          <a:p>
            <a:r>
              <a:rPr lang="cs-CZ" dirty="0" smtClean="0"/>
              <a:t>Hostitelské rodiny:</a:t>
            </a:r>
          </a:p>
          <a:p>
            <a:pPr lvl="1"/>
            <a:r>
              <a:rPr lang="cs-CZ" dirty="0" smtClean="0"/>
              <a:t>Eva Skočovská (septima)</a:t>
            </a:r>
          </a:p>
          <a:p>
            <a:pPr lvl="1"/>
            <a:r>
              <a:rPr lang="cs-CZ" dirty="0" smtClean="0"/>
              <a:t>Radka Peňázová (sexta)</a:t>
            </a:r>
          </a:p>
          <a:p>
            <a:r>
              <a:rPr lang="cs-CZ" dirty="0" smtClean="0"/>
              <a:t>Oblíbená barva: fialová</a:t>
            </a:r>
          </a:p>
        </p:txBody>
      </p:sp>
      <p:pic>
        <p:nvPicPr>
          <p:cNvPr id="7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2143116"/>
            <a:ext cx="2163978" cy="28853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Madalina Plesoiu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4071966"/>
          </a:xfrm>
        </p:spPr>
        <p:txBody>
          <a:bodyPr>
            <a:normAutofit/>
          </a:bodyPr>
          <a:lstStyle/>
          <a:p>
            <a:r>
              <a:rPr lang="cs-CZ" dirty="0" smtClean="0"/>
              <a:t>23 let</a:t>
            </a:r>
          </a:p>
          <a:p>
            <a:r>
              <a:rPr lang="cs-CZ" dirty="0" smtClean="0"/>
              <a:t>Země</a:t>
            </a:r>
            <a:r>
              <a:rPr lang="cs-CZ" smtClean="0"/>
              <a:t>: </a:t>
            </a:r>
            <a:r>
              <a:rPr lang="cs-CZ" smtClean="0"/>
              <a:t>Rumunsko</a:t>
            </a:r>
            <a:endParaRPr lang="cs-CZ" dirty="0" smtClean="0"/>
          </a:p>
          <a:p>
            <a:r>
              <a:rPr lang="cs-CZ" dirty="0" smtClean="0"/>
              <a:t>Město: Brašov</a:t>
            </a:r>
          </a:p>
          <a:p>
            <a:r>
              <a:rPr lang="cs-CZ" dirty="0" smtClean="0"/>
              <a:t>Hostitelské rodiny:</a:t>
            </a:r>
          </a:p>
          <a:p>
            <a:pPr lvl="1"/>
            <a:r>
              <a:rPr lang="cs-CZ" dirty="0" smtClean="0"/>
              <a:t>Jitka Khůlová (sexta)</a:t>
            </a:r>
          </a:p>
          <a:p>
            <a:pPr lvl="1"/>
            <a:r>
              <a:rPr lang="cs-CZ" dirty="0" smtClean="0"/>
              <a:t>Simona Šedá (sexta)	</a:t>
            </a:r>
          </a:p>
          <a:p>
            <a:r>
              <a:rPr lang="cs-CZ" dirty="0" smtClean="0"/>
              <a:t>Oblíbená barva: fialová</a:t>
            </a:r>
          </a:p>
        </p:txBody>
      </p:sp>
      <p:pic>
        <p:nvPicPr>
          <p:cNvPr id="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143116"/>
            <a:ext cx="2051011" cy="32555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Jacyara Pianes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4071966"/>
          </a:xfrm>
        </p:spPr>
        <p:txBody>
          <a:bodyPr>
            <a:normAutofit/>
          </a:bodyPr>
          <a:lstStyle/>
          <a:p>
            <a:r>
              <a:rPr lang="cs-CZ" dirty="0" smtClean="0"/>
              <a:t>23 let</a:t>
            </a:r>
          </a:p>
          <a:p>
            <a:r>
              <a:rPr lang="cs-CZ" dirty="0" smtClean="0"/>
              <a:t>Země: Brazílie</a:t>
            </a:r>
          </a:p>
          <a:p>
            <a:r>
              <a:rPr lang="cs-CZ" dirty="0" smtClean="0"/>
              <a:t>Město: Victoria E.S.</a:t>
            </a:r>
          </a:p>
          <a:p>
            <a:r>
              <a:rPr lang="cs-CZ" dirty="0" smtClean="0"/>
              <a:t>Hostitelská rodina:</a:t>
            </a:r>
          </a:p>
          <a:p>
            <a:pPr lvl="1"/>
            <a:r>
              <a:rPr lang="cs-CZ" dirty="0" smtClean="0"/>
              <a:t>Zuzana Ruberová (sexta)</a:t>
            </a:r>
          </a:p>
          <a:p>
            <a:r>
              <a:rPr lang="cs-CZ" dirty="0" smtClean="0"/>
              <a:t>Oblíbený film: Amélie z Montmartru</a:t>
            </a:r>
          </a:p>
        </p:txBody>
      </p:sp>
      <p:pic>
        <p:nvPicPr>
          <p:cNvPr id="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1928802"/>
            <a:ext cx="2071702" cy="27622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58114" cy="857256"/>
          </a:xfrm>
        </p:spPr>
        <p:txBody>
          <a:bodyPr>
            <a:normAutofit/>
          </a:bodyPr>
          <a:lstStyle/>
          <a:p>
            <a:r>
              <a:rPr lang="cs-CZ" dirty="0" smtClean="0"/>
              <a:t>Fiorella Díaz Suaréz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928802"/>
            <a:ext cx="7400948" cy="4071966"/>
          </a:xfrm>
        </p:spPr>
        <p:txBody>
          <a:bodyPr>
            <a:normAutofit/>
          </a:bodyPr>
          <a:lstStyle/>
          <a:p>
            <a:r>
              <a:rPr lang="cs-CZ" dirty="0" smtClean="0"/>
              <a:t>20 let</a:t>
            </a:r>
          </a:p>
          <a:p>
            <a:r>
              <a:rPr lang="cs-CZ" dirty="0" smtClean="0"/>
              <a:t>Země: Peru</a:t>
            </a:r>
          </a:p>
          <a:p>
            <a:r>
              <a:rPr lang="cs-CZ" dirty="0" smtClean="0"/>
              <a:t>Město: Lima</a:t>
            </a:r>
          </a:p>
          <a:p>
            <a:r>
              <a:rPr lang="cs-CZ" dirty="0" smtClean="0"/>
              <a:t>Hostitelská rodina:</a:t>
            </a:r>
          </a:p>
          <a:p>
            <a:pPr lvl="1"/>
            <a:r>
              <a:rPr lang="cs-CZ" dirty="0" smtClean="0"/>
              <a:t>Jana Rájová (oktáva)</a:t>
            </a:r>
          </a:p>
          <a:p>
            <a:r>
              <a:rPr lang="cs-CZ" dirty="0" smtClean="0"/>
              <a:t>Oblíbený film: Pýcha a Předsudek</a:t>
            </a:r>
          </a:p>
        </p:txBody>
      </p:sp>
      <p:pic>
        <p:nvPicPr>
          <p:cNvPr id="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8" y="1928802"/>
            <a:ext cx="2155422" cy="2873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353</Words>
  <Application>Microsoft Office PowerPoint</Application>
  <PresentationFormat>Předvádění na obrazovce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Office Theme</vt:lpstr>
      <vt:lpstr>Obsah</vt:lpstr>
      <vt:lpstr>Organizace AIESEC</vt:lpstr>
      <vt:lpstr>Projekt EDISON</vt:lpstr>
      <vt:lpstr>Projekt EDISON</vt:lpstr>
      <vt:lpstr>Studenti</vt:lpstr>
      <vt:lpstr>Jelena Kokić</vt:lpstr>
      <vt:lpstr>Madalina Plesoiu</vt:lpstr>
      <vt:lpstr>Jacyara Pianes</vt:lpstr>
      <vt:lpstr>Fiorella Díaz Suaréz</vt:lpstr>
      <vt:lpstr>Evgeniy Kapustin</vt:lpstr>
      <vt:lpstr>Program</vt:lpstr>
      <vt:lpstr>Program</vt:lpstr>
      <vt:lpstr>Názory septimy</vt:lpstr>
      <vt:lpstr>Názory septimy</vt:lpstr>
      <vt:lpstr>Snímek 15</vt:lpstr>
      <vt:lpstr>Odkazy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Obsah</dc:title>
  <dc:creator>Zdenka Šturalová</dc:creator>
  <cp:lastModifiedBy>Bóna Vojtěch</cp:lastModifiedBy>
  <cp:revision>6</cp:revision>
  <dcterms:created xsi:type="dcterms:W3CDTF">2011-06-05T20:08:34Z</dcterms:created>
  <dcterms:modified xsi:type="dcterms:W3CDTF">2011-06-06T14:21:23Z</dcterms:modified>
</cp:coreProperties>
</file>